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FB0E3C0-B8CC-4635-A55F-A6D94AC15AF2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921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C8B2CB84-1357-4C62-A8C1-E401AED51698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879C3BA-B681-4CAC-98D7-26F14ADA6E27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0960" cy="323784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F81B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0680" cy="520236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0680" cy="218448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2480" cy="264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Software Engineering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Project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Presentation (</a:t>
            </a:r>
            <a:r>
              <a:rPr lang="fr-FR" sz="2800" b="1" i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Group1</a:t>
            </a: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0320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Karim TEKKAL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Gustavo PETRI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8440" cy="40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Realised by: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BRACCHI Pierre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KABA Saran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KANDE Desse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PULLICINO Perrine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SIROUKANE Slimane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YUGANSAN Yogaratnam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4680000" y="5917680"/>
            <a:ext cx="7131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 : https://github.com/kabasaran/Favorite_Places_Management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8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509440" y="2075760"/>
            <a:ext cx="1138320" cy="3916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023520" y="3223080"/>
            <a:ext cx="360" cy="37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5349960" y="3600000"/>
            <a:ext cx="1370160" cy="48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5790960" y="2845440"/>
            <a:ext cx="479520" cy="37584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6023520" y="2468520"/>
            <a:ext cx="360" cy="37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Line 7"/>
          <p:cNvSpPr/>
          <p:nvPr/>
        </p:nvSpPr>
        <p:spPr>
          <a:xfrm>
            <a:off x="6264000" y="30301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8"/>
          <p:cNvSpPr/>
          <p:nvPr/>
        </p:nvSpPr>
        <p:spPr>
          <a:xfrm flipV="1">
            <a:off x="7002360" y="2275920"/>
            <a:ext cx="36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9"/>
          <p:cNvSpPr/>
          <p:nvPr/>
        </p:nvSpPr>
        <p:spPr>
          <a:xfrm flipH="1">
            <a:off x="6646680" y="2276640"/>
            <a:ext cx="351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0"/>
          <p:cNvSpPr/>
          <p:nvPr/>
        </p:nvSpPr>
        <p:spPr>
          <a:xfrm rot="16200000" flipH="1">
            <a:off x="6029280" y="4082760"/>
            <a:ext cx="916920" cy="91656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1"/>
          <p:cNvSpPr/>
          <p:nvPr/>
        </p:nvSpPr>
        <p:spPr>
          <a:xfrm rot="5400000">
            <a:off x="5110560" y="4081680"/>
            <a:ext cx="916560" cy="9172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2"/>
          <p:cNvSpPr/>
          <p:nvPr/>
        </p:nvSpPr>
        <p:spPr>
          <a:xfrm>
            <a:off x="6272280" y="5004360"/>
            <a:ext cx="1370160" cy="48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3"/>
          <p:cNvSpPr/>
          <p:nvPr/>
        </p:nvSpPr>
        <p:spPr>
          <a:xfrm>
            <a:off x="4274640" y="4996440"/>
            <a:ext cx="145836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14"/>
          <p:cNvSpPr/>
          <p:nvPr/>
        </p:nvSpPr>
        <p:spPr>
          <a:xfrm>
            <a:off x="7651800" y="52369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15"/>
          <p:cNvSpPr/>
          <p:nvPr/>
        </p:nvSpPr>
        <p:spPr>
          <a:xfrm flipV="1">
            <a:off x="8390160" y="3840840"/>
            <a:ext cx="360" cy="1396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6"/>
          <p:cNvSpPr/>
          <p:nvPr/>
        </p:nvSpPr>
        <p:spPr>
          <a:xfrm flipH="1">
            <a:off x="6720120" y="3840840"/>
            <a:ext cx="1667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7"/>
          <p:cNvSpPr/>
          <p:nvPr/>
        </p:nvSpPr>
        <p:spPr>
          <a:xfrm flipH="1">
            <a:off x="3150720" y="4538520"/>
            <a:ext cx="1958040" cy="165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8"/>
          <p:cNvSpPr/>
          <p:nvPr/>
        </p:nvSpPr>
        <p:spPr>
          <a:xfrm>
            <a:off x="3174840" y="4538880"/>
            <a:ext cx="360" cy="44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9"/>
          <p:cNvSpPr/>
          <p:nvPr/>
        </p:nvSpPr>
        <p:spPr>
          <a:xfrm>
            <a:off x="2413080" y="4988520"/>
            <a:ext cx="151488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0"/>
          <p:cNvSpPr/>
          <p:nvPr/>
        </p:nvSpPr>
        <p:spPr>
          <a:xfrm>
            <a:off x="5076720" y="5622120"/>
            <a:ext cx="36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1"/>
          <p:cNvSpPr/>
          <p:nvPr/>
        </p:nvSpPr>
        <p:spPr>
          <a:xfrm>
            <a:off x="4314240" y="6071400"/>
            <a:ext cx="151524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2"/>
          <p:cNvSpPr/>
          <p:nvPr/>
        </p:nvSpPr>
        <p:spPr>
          <a:xfrm>
            <a:off x="6889680" y="5493600"/>
            <a:ext cx="360" cy="56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3"/>
          <p:cNvSpPr/>
          <p:nvPr/>
        </p:nvSpPr>
        <p:spPr>
          <a:xfrm>
            <a:off x="612792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4"/>
          <p:cNvSpPr/>
          <p:nvPr/>
        </p:nvSpPr>
        <p:spPr>
          <a:xfrm>
            <a:off x="8607240" y="5614560"/>
            <a:ext cx="36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5"/>
          <p:cNvSpPr/>
          <p:nvPr/>
        </p:nvSpPr>
        <p:spPr>
          <a:xfrm>
            <a:off x="784476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6"/>
          <p:cNvSpPr/>
          <p:nvPr/>
        </p:nvSpPr>
        <p:spPr>
          <a:xfrm flipH="1">
            <a:off x="6890040" y="5613840"/>
            <a:ext cx="17172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Line 27"/>
          <p:cNvSpPr/>
          <p:nvPr/>
        </p:nvSpPr>
        <p:spPr>
          <a:xfrm>
            <a:off x="4610880" y="384084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28"/>
          <p:cNvSpPr/>
          <p:nvPr/>
        </p:nvSpPr>
        <p:spPr>
          <a:xfrm flipV="1">
            <a:off x="4610880" y="3052800"/>
            <a:ext cx="72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9"/>
          <p:cNvSpPr/>
          <p:nvPr/>
        </p:nvSpPr>
        <p:spPr>
          <a:xfrm>
            <a:off x="4611240" y="2272680"/>
            <a:ext cx="89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0"/>
          <p:cNvSpPr/>
          <p:nvPr/>
        </p:nvSpPr>
        <p:spPr>
          <a:xfrm>
            <a:off x="3929400" y="2845440"/>
            <a:ext cx="1290960" cy="183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31"/>
          <p:cNvSpPr/>
          <p:nvPr/>
        </p:nvSpPr>
        <p:spPr>
          <a:xfrm flipV="1">
            <a:off x="4610880" y="2271960"/>
            <a:ext cx="720" cy="6660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 rot="17336400">
            <a:off x="2844720" y="356040"/>
            <a:ext cx="4197240" cy="5437080"/>
          </a:xfrm>
          <a:prstGeom prst="triangle">
            <a:avLst>
              <a:gd name="adj" fmla="val 41293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0440" cy="482220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3594240" y="6309360"/>
            <a:ext cx="6094440" cy="50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 rot="17336400">
            <a:off x="3177720" y="55152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Image 38"/>
          <p:cNvPicPr/>
          <p:nvPr/>
        </p:nvPicPr>
        <p:blipFill>
          <a:blip r:embed="rId2"/>
          <a:stretch/>
        </p:blipFill>
        <p:spPr>
          <a:xfrm>
            <a:off x="6966720" y="1573920"/>
            <a:ext cx="2950560" cy="4878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357372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 rot="17336400">
            <a:off x="3177720" y="57384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5571360" y="1628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4"/>
          <p:cNvSpPr/>
          <p:nvPr/>
        </p:nvSpPr>
        <p:spPr>
          <a:xfrm>
            <a:off x="3594240" y="6084360"/>
            <a:ext cx="8142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2" name="Image 1"/>
          <p:cNvPicPr/>
          <p:nvPr/>
        </p:nvPicPr>
        <p:blipFill>
          <a:blip r:embed="rId2"/>
          <a:srcRect l="22885" t="22472" r="24685" b="17687"/>
          <a:stretch/>
        </p:blipFill>
        <p:spPr>
          <a:xfrm>
            <a:off x="6167880" y="2256840"/>
            <a:ext cx="4398840" cy="376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 rot="17336400">
            <a:off x="3854880" y="90360"/>
            <a:ext cx="4019400" cy="6412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634212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6" name="Image 2"/>
          <p:cNvPicPr/>
          <p:nvPr/>
        </p:nvPicPr>
        <p:blipFill>
          <a:blip r:embed="rId2"/>
          <a:stretch/>
        </p:blipFill>
        <p:spPr>
          <a:xfrm>
            <a:off x="7469280" y="1767240"/>
            <a:ext cx="3090600" cy="478116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521080" y="1942560"/>
            <a:ext cx="609444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5"/>
          <p:cNvSpPr/>
          <p:nvPr/>
        </p:nvSpPr>
        <p:spPr>
          <a:xfrm>
            <a:off x="3594240" y="6380640"/>
            <a:ext cx="8302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6"/>
          <p:cNvSpPr/>
          <p:nvPr/>
        </p:nvSpPr>
        <p:spPr>
          <a:xfrm>
            <a:off x="3719880" y="3458880"/>
            <a:ext cx="4316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 rot="17336400">
            <a:off x="3177720" y="479520"/>
            <a:ext cx="4019400" cy="4981320"/>
          </a:xfrm>
          <a:prstGeom prst="triangle">
            <a:avLst>
              <a:gd name="adj" fmla="val 5259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3"/>
          <p:cNvSpPr/>
          <p:nvPr/>
        </p:nvSpPr>
        <p:spPr>
          <a:xfrm>
            <a:off x="5571360" y="1700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3" name="Image 2"/>
          <p:cNvPicPr/>
          <p:nvPr/>
        </p:nvPicPr>
        <p:blipFill>
          <a:blip r:embed="rId2"/>
          <a:srcRect l="24582" t="402" r="16112" b="20127"/>
          <a:stretch/>
        </p:blipFill>
        <p:spPr>
          <a:xfrm>
            <a:off x="6835680" y="718560"/>
            <a:ext cx="3273480" cy="556524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3594240" y="6113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32"/>
          <p:cNvSpPr/>
          <p:nvPr/>
        </p:nvSpPr>
        <p:spPr>
          <a:xfrm rot="16669200">
            <a:off x="2517120" y="-79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8" name="Image 2"/>
          <p:cNvPicPr/>
          <p:nvPr/>
        </p:nvPicPr>
        <p:blipFill>
          <a:blip r:embed="rId2"/>
          <a:stretch/>
        </p:blipFill>
        <p:spPr>
          <a:xfrm>
            <a:off x="6985440" y="1566720"/>
            <a:ext cx="2917440" cy="4885920"/>
          </a:xfrm>
          <a:prstGeom prst="rect">
            <a:avLst/>
          </a:prstGeom>
          <a:ln>
            <a:noFill/>
          </a:ln>
        </p:spPr>
      </p:pic>
      <p:sp>
        <p:nvSpPr>
          <p:cNvPr id="399" name="CustomShape 34"/>
          <p:cNvSpPr/>
          <p:nvPr/>
        </p:nvSpPr>
        <p:spPr>
          <a:xfrm>
            <a:off x="3594240" y="616536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2"/>
          <p:cNvSpPr/>
          <p:nvPr/>
        </p:nvSpPr>
        <p:spPr>
          <a:xfrm rot="16669200">
            <a:off x="2556000" y="-151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3" name="Image 3"/>
          <p:cNvPicPr/>
          <p:nvPr/>
        </p:nvPicPr>
        <p:blipFill>
          <a:blip r:embed="rId2"/>
          <a:stretch/>
        </p:blipFill>
        <p:spPr>
          <a:xfrm>
            <a:off x="6911280" y="1499760"/>
            <a:ext cx="2996280" cy="4952880"/>
          </a:xfrm>
          <a:prstGeom prst="rect">
            <a:avLst/>
          </a:prstGeom>
          <a:ln>
            <a:noFill/>
          </a:ln>
        </p:spPr>
      </p:pic>
      <p:sp>
        <p:nvSpPr>
          <p:cNvPr id="434" name="CustomShape 34"/>
          <p:cNvSpPr/>
          <p:nvPr/>
        </p:nvSpPr>
        <p:spPr>
          <a:xfrm>
            <a:off x="359424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8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8800" cy="4838400"/>
          </a:xfrm>
          <a:prstGeom prst="rect">
            <a:avLst/>
          </a:prstGeom>
          <a:ln>
            <a:noFill/>
          </a:ln>
        </p:spPr>
      </p:pic>
      <p:sp>
        <p:nvSpPr>
          <p:cNvPr id="469" name="CustomShape 34"/>
          <p:cNvSpPr/>
          <p:nvPr/>
        </p:nvSpPr>
        <p:spPr>
          <a:xfrm>
            <a:off x="3594240" y="6346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3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6480" cy="4880160"/>
          </a:xfrm>
          <a:prstGeom prst="rect">
            <a:avLst/>
          </a:prstGeom>
          <a:ln>
            <a:noFill/>
          </a:ln>
        </p:spPr>
      </p:pic>
      <p:sp>
        <p:nvSpPr>
          <p:cNvPr id="504" name="CustomShape 34"/>
          <p:cNvSpPr/>
          <p:nvPr/>
        </p:nvSpPr>
        <p:spPr>
          <a:xfrm>
            <a:off x="3573000" y="6418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0640" cy="4977720"/>
          </a:xfrm>
          <a:prstGeom prst="rect">
            <a:avLst/>
          </a:prstGeom>
          <a:ln>
            <a:noFill/>
          </a:ln>
        </p:spPr>
      </p:pic>
      <p:pic>
        <p:nvPicPr>
          <p:cNvPr id="121" name="Image 3"/>
          <p:cNvPicPr/>
          <p:nvPr/>
        </p:nvPicPr>
        <p:blipFill>
          <a:blip r:embed="rId3"/>
          <a:stretch/>
        </p:blipFill>
        <p:spPr>
          <a:xfrm>
            <a:off x="6618960" y="1920960"/>
            <a:ext cx="2364120" cy="3056760"/>
          </a:xfrm>
          <a:prstGeom prst="rect">
            <a:avLst/>
          </a:prstGeom>
          <a:ln>
            <a:noFill/>
          </a:ln>
        </p:spPr>
      </p:pic>
      <p:pic>
        <p:nvPicPr>
          <p:cNvPr id="122" name="Image 6"/>
          <p:cNvPicPr/>
          <p:nvPr/>
        </p:nvPicPr>
        <p:blipFill>
          <a:blip r:embed="rId4"/>
          <a:stretch/>
        </p:blipFill>
        <p:spPr>
          <a:xfrm>
            <a:off x="7896240" y="1965600"/>
            <a:ext cx="1045440" cy="8866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3" name="CustomShape 1"/>
          <p:cNvSpPr/>
          <p:nvPr/>
        </p:nvSpPr>
        <p:spPr>
          <a:xfrm>
            <a:off x="810000" y="1464840"/>
            <a:ext cx="10570680" cy="296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95520" y="5257440"/>
            <a:ext cx="10591200" cy="85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32"/>
          <p:cNvSpPr/>
          <p:nvPr/>
        </p:nvSpPr>
        <p:spPr>
          <a:xfrm rot="15520200">
            <a:off x="2775240" y="1169640"/>
            <a:ext cx="4367160" cy="6652800"/>
          </a:xfrm>
          <a:prstGeom prst="triangle">
            <a:avLst>
              <a:gd name="adj" fmla="val 28942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33"/>
          <p:cNvSpPr/>
          <p:nvPr/>
        </p:nvSpPr>
        <p:spPr>
          <a:xfrm>
            <a:off x="5571360" y="1556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8" name="Image 2"/>
          <p:cNvPicPr/>
          <p:nvPr/>
        </p:nvPicPr>
        <p:blipFill>
          <a:blip r:embed="rId2"/>
          <a:stretch/>
        </p:blipFill>
        <p:spPr>
          <a:xfrm>
            <a:off x="6883920" y="1397880"/>
            <a:ext cx="3027960" cy="4838760"/>
          </a:xfrm>
          <a:prstGeom prst="rect">
            <a:avLst/>
          </a:prstGeom>
          <a:ln>
            <a:noFill/>
          </a:ln>
        </p:spPr>
      </p:pic>
      <p:sp>
        <p:nvSpPr>
          <p:cNvPr id="539" name="CustomShape 34"/>
          <p:cNvSpPr/>
          <p:nvPr/>
        </p:nvSpPr>
        <p:spPr>
          <a:xfrm>
            <a:off x="3647880" y="6093360"/>
            <a:ext cx="846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 He can also decide to share it.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5"/>
          <p:cNvSpPr/>
          <p:nvPr/>
        </p:nvSpPr>
        <p:spPr>
          <a:xfrm>
            <a:off x="3143520" y="1948320"/>
            <a:ext cx="3835080" cy="68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for place/event.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36"/>
          <p:cNvSpPr/>
          <p:nvPr/>
        </p:nvSpPr>
        <p:spPr>
          <a:xfrm>
            <a:off x="4091040" y="4411440"/>
            <a:ext cx="2460600" cy="134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 the user adds by the menu bar, he can write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address and fill up other information.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32"/>
          <p:cNvSpPr/>
          <p:nvPr/>
        </p:nvSpPr>
        <p:spPr>
          <a:xfrm rot="16200000">
            <a:off x="3401640" y="1290960"/>
            <a:ext cx="4364640" cy="5567760"/>
          </a:xfrm>
          <a:prstGeom prst="triangle">
            <a:avLst>
              <a:gd name="adj" fmla="val 21150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000" cy="4540320"/>
          </a:xfrm>
          <a:prstGeom prst="rect">
            <a:avLst/>
          </a:prstGeom>
          <a:ln>
            <a:noFill/>
          </a:ln>
        </p:spPr>
      </p:pic>
      <p:sp>
        <p:nvSpPr>
          <p:cNvPr id="576" name="CustomShape 34"/>
          <p:cNvSpPr/>
          <p:nvPr/>
        </p:nvSpPr>
        <p:spPr>
          <a:xfrm>
            <a:off x="3632400" y="6099840"/>
            <a:ext cx="81903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2"/>
          <p:cNvSpPr/>
          <p:nvPr/>
        </p:nvSpPr>
        <p:spPr>
          <a:xfrm rot="15636000">
            <a:off x="4062600" y="1635120"/>
            <a:ext cx="4380480" cy="5844240"/>
          </a:xfrm>
          <a:prstGeom prst="triangle">
            <a:avLst>
              <a:gd name="adj" fmla="val 20358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0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3800" cy="4889520"/>
          </a:xfrm>
          <a:prstGeom prst="rect">
            <a:avLst/>
          </a:prstGeom>
          <a:ln>
            <a:noFill/>
          </a:ln>
        </p:spPr>
      </p:pic>
      <p:sp>
        <p:nvSpPr>
          <p:cNvPr id="611" name="CustomShape 34"/>
          <p:cNvSpPr/>
          <p:nvPr/>
        </p:nvSpPr>
        <p:spPr>
          <a:xfrm>
            <a:off x="4082400" y="6428880"/>
            <a:ext cx="47991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3" name="Table 2"/>
          <p:cNvGraphicFramePr/>
          <p:nvPr/>
        </p:nvGraphicFramePr>
        <p:xfrm>
          <a:off x="609480" y="2207520"/>
          <a:ext cx="10728360" cy="45152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7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0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1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6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5" name="Table 2"/>
          <p:cNvGraphicFramePr/>
          <p:nvPr/>
        </p:nvGraphicFramePr>
        <p:xfrm>
          <a:off x="236880" y="2289240"/>
          <a:ext cx="11868480" cy="458460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60422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picture to an event or place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/{id_map}/{id_place}/{id_picture}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picture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18640" y="2349000"/>
            <a:ext cx="1055304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Mark a place down as one of your favourites in the world.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Plan your upcoming events and share them with your friends.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 your maps with your friends or make it available publicly.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 multiple maps, and combine them.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Add your own photos of the events and places you go to.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Find the shortest way to go where you want to go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58240" y="229680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There is only one type of user in this app : The regular one.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is able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edit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 maps.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On them, he can organise events, place points of interest and check what others have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decided to share.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has the possibility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publish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photos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messages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and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befriend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others.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130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040" cy="959400"/>
          </a:xfrm>
          <a:prstGeom prst="rect">
            <a:avLst/>
          </a:prstGeom>
          <a:ln>
            <a:noFill/>
          </a:ln>
        </p:spPr>
      </p:pic>
      <p:pic>
        <p:nvPicPr>
          <p:cNvPr id="131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4320" cy="1509840"/>
          </a:xfrm>
          <a:prstGeom prst="rect">
            <a:avLst/>
          </a:prstGeom>
          <a:ln>
            <a:noFill/>
          </a:ln>
        </p:spPr>
      </p:pic>
      <p:pic>
        <p:nvPicPr>
          <p:cNvPr id="132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3960" cy="1870920"/>
          </a:xfrm>
          <a:prstGeom prst="rect">
            <a:avLst/>
          </a:prstGeom>
          <a:ln>
            <a:noFill/>
          </a:ln>
        </p:spPr>
      </p:pic>
      <p:pic>
        <p:nvPicPr>
          <p:cNvPr id="133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3760" cy="2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18640" y="222228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28200" y="2946240"/>
            <a:ext cx="7071120" cy="31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650880" y="2432160"/>
            <a:ext cx="226548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741600" y="5166720"/>
            <a:ext cx="217476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7460280" y="512244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10784160" y="3460680"/>
            <a:ext cx="43920" cy="17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7"/>
          <p:cNvSpPr/>
          <p:nvPr/>
        </p:nvSpPr>
        <p:spPr>
          <a:xfrm>
            <a:off x="9043200" y="5669280"/>
            <a:ext cx="6966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8"/>
          <p:cNvSpPr/>
          <p:nvPr/>
        </p:nvSpPr>
        <p:spPr>
          <a:xfrm>
            <a:off x="7460280" y="243216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9043200" y="2946240"/>
            <a:ext cx="60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810000" y="447120"/>
            <a:ext cx="1056960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Image 145"/>
          <p:cNvPicPr/>
          <p:nvPr/>
        </p:nvPicPr>
        <p:blipFill>
          <a:blip r:embed="rId2"/>
          <a:stretch/>
        </p:blipFill>
        <p:spPr>
          <a:xfrm>
            <a:off x="2770920" y="2028960"/>
            <a:ext cx="8677080" cy="4667040"/>
          </a:xfrm>
          <a:prstGeom prst="rect">
            <a:avLst/>
          </a:prstGeom>
          <a:ln>
            <a:noFill/>
          </a:ln>
        </p:spPr>
      </p:pic>
      <p:sp>
        <p:nvSpPr>
          <p:cNvPr id="147" name="Line 2"/>
          <p:cNvSpPr/>
          <p:nvPr/>
        </p:nvSpPr>
        <p:spPr>
          <a:xfrm flipV="1">
            <a:off x="4176000" y="2952000"/>
            <a:ext cx="792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120" y="399960"/>
            <a:ext cx="12131640" cy="11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The Database : How it works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32000" y="2304000"/>
            <a:ext cx="9935640" cy="41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All our DAOs represent a Database Entity :  User, Event/Place, Map,..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share common functions extended from the DAO abstract class :   </a:t>
            </a: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lang="fr-FR" sz="1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the same for all the DAOs and allow us to push  </a:t>
            </a: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lang="fr-FR" sz="1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not shared and takes care, for each DAO, to delete « en cascade » the appropriate data in linked tables.</a:t>
            </a: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lang="fr-FR" sz="1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explicit and returns the row of the found row.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lang="fr-FR" sz="1800" b="1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allows for the real checks to take place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(For example, we check in it that the end date of an event isn’t already over)</a:t>
            </a: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2232000" y="2736000"/>
            <a:ext cx="2015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Design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376000" y="5400000"/>
            <a:ext cx="2663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Simplicity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7920000" y="4811040"/>
            <a:ext cx="3311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Easy handling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7848000" y="2507040"/>
            <a:ext cx="2591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Efficiency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1440000" y="274680"/>
            <a:ext cx="9527040" cy="14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9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GOALS IN MIND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 155"/>
          <p:cNvPicPr/>
          <p:nvPr/>
        </p:nvPicPr>
        <p:blipFill>
          <a:blip r:embed="rId2"/>
          <a:stretch/>
        </p:blipFill>
        <p:spPr>
          <a:xfrm>
            <a:off x="4464000" y="2592000"/>
            <a:ext cx="3522240" cy="352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3560</TotalTime>
  <Words>1148</Words>
  <Application>Microsoft Office PowerPoint</Application>
  <PresentationFormat>Personnalisé</PresentationFormat>
  <Paragraphs>305</Paragraphs>
  <Slides>24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23</cp:revision>
  <dcterms:created xsi:type="dcterms:W3CDTF">2018-02-08T10:47:17Z</dcterms:created>
  <dcterms:modified xsi:type="dcterms:W3CDTF">2018-04-27T21:32:56Z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  <property fmtid="{D5CDD505-2E9C-101B-9397-08002B2CF9AE}" pid="12" name="_TemplateID">
    <vt:lpwstr>TC040013929991</vt:lpwstr>
  </property>
</Properties>
</file>